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activeX"/>
  <Override PartName="/ppt/activeX/activeX4.xml" ContentType="application/vnd.ms-office.activeX+xml"/>
  <Override PartName="/ppt/activeX/activeX5.xml" ContentType="application/vnd.ms-office.activeX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activeX/activeX3.xml" ContentType="application/vnd.ms-office.activeX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tags/tag2.xml" ContentType="application/vnd.openxmlformats-officedocument.presentationml.tags+xml"/>
  <Override PartName="/ppt/activeX/activeX1.xml" ContentType="application/vnd.ms-office.activeX+xml"/>
  <Override PartName="/ppt/vbaProject.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6.xml" ContentType="application/vnd.ms-office.activeX+xml"/>
  <Override PartName="/ppt/activeX/activeX7.xml" ContentType="application/vnd.ms-office.activeX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custDataLst>
    <p:tags r:id="rId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32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tags" Target="tags/tag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856F961-340A-11D0-A96B-00C04FD705A2}">
  <ax:ocxPr ax:name="ExtentX" ax:value="12347"/>
  <ax:ocxPr ax:name="ExtentY" ax:value="14640"/>
  <ax:ocxPr ax:name="ViewMode" ax:value="0"/>
  <ax:ocxPr ax:name="Offline" ax:value="0"/>
  <ax:ocxPr ax:name="Silent" ax:value="0"/>
  <ax:ocxPr ax:name="RegisterAsBrowser" ax:value="0"/>
  <ax:ocxPr ax:name="RegisterAsDropTarget" ax:value="0"/>
  <ax:ocxPr ax:name="AutoArrange" ax:value="0"/>
  <ax:ocxPr ax:name="NoClientEdge" ax:value="0"/>
  <ax:ocxPr ax:name="AlignLeft" ax:value="0"/>
  <ax:ocxPr ax:name="NoWebView" ax:value="0"/>
  <ax:ocxPr ax:name="HideFileNames" ax:value="0"/>
  <ax:ocxPr ax:name="SingleClick" ax:value="0"/>
  <ax:ocxPr ax:name="SingleSelection" ax:value="0"/>
  <ax:ocxPr ax:name="NoFolders" ax:value="0"/>
  <ax:ocxPr ax:name="Transparent" ax:value="0"/>
  <ax:ocxPr ax:name="Location" ax:value=""/>
</ax:ocx>
</file>

<file path=ppt/activeX/activeX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0E06C-F6E5-43B3-A382-68901C26EA6D}" type="datetimeFigureOut">
              <a:rPr lang="en-GB" smtClean="0"/>
              <a:pPr/>
              <a:t>19/03/2012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A831A-358A-473F-B6A0-023A5DD9275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717004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0E06C-F6E5-43B3-A382-68901C26EA6D}" type="datetimeFigureOut">
              <a:rPr lang="en-GB" smtClean="0"/>
              <a:pPr/>
              <a:t>19/03/2012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A831A-358A-473F-B6A0-023A5DD9275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022669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0E06C-F6E5-43B3-A382-68901C26EA6D}" type="datetimeFigureOut">
              <a:rPr lang="en-GB" smtClean="0"/>
              <a:pPr/>
              <a:t>19/03/2012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A831A-358A-473F-B6A0-023A5DD9275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40709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0E06C-F6E5-43B3-A382-68901C26EA6D}" type="datetimeFigureOut">
              <a:rPr lang="en-GB" smtClean="0"/>
              <a:pPr/>
              <a:t>19/03/2012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A831A-358A-473F-B6A0-023A5DD9275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675655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0E06C-F6E5-43B3-A382-68901C26EA6D}" type="datetimeFigureOut">
              <a:rPr lang="en-GB" smtClean="0"/>
              <a:pPr/>
              <a:t>19/03/2012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A831A-358A-473F-B6A0-023A5DD9275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881864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0E06C-F6E5-43B3-A382-68901C26EA6D}" type="datetimeFigureOut">
              <a:rPr lang="en-GB" smtClean="0"/>
              <a:pPr/>
              <a:t>19/03/2012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A831A-358A-473F-B6A0-023A5DD9275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35321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0E06C-F6E5-43B3-A382-68901C26EA6D}" type="datetimeFigureOut">
              <a:rPr lang="en-GB" smtClean="0"/>
              <a:pPr/>
              <a:t>19/03/2012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A831A-358A-473F-B6A0-023A5DD9275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60790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0E06C-F6E5-43B3-A382-68901C26EA6D}" type="datetimeFigureOut">
              <a:rPr lang="en-GB" smtClean="0"/>
              <a:pPr/>
              <a:t>19/03/2012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A831A-358A-473F-B6A0-023A5DD9275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689509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0E06C-F6E5-43B3-A382-68901C26EA6D}" type="datetimeFigureOut">
              <a:rPr lang="en-GB" smtClean="0"/>
              <a:pPr/>
              <a:t>19/03/2012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A831A-358A-473F-B6A0-023A5DD9275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56884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0E06C-F6E5-43B3-A382-68901C26EA6D}" type="datetimeFigureOut">
              <a:rPr lang="en-GB" smtClean="0"/>
              <a:pPr/>
              <a:t>19/03/2012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A831A-358A-473F-B6A0-023A5DD9275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037153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0E06C-F6E5-43B3-A382-68901C26EA6D}" type="datetimeFigureOut">
              <a:rPr lang="en-GB" smtClean="0"/>
              <a:pPr/>
              <a:t>19/03/2012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A831A-358A-473F-B6A0-023A5DD9275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332022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0E06C-F6E5-43B3-A382-68901C26EA6D}" type="datetimeFigureOut">
              <a:rPr lang="en-GB" smtClean="0"/>
              <a:pPr/>
              <a:t>19/03/2012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A831A-358A-473F-B6A0-023A5DD9275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382921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6.xml"/><Relationship Id="rId3" Type="http://schemas.openxmlformats.org/officeDocument/2006/relationships/control" Target="../activeX/activeX1.xml"/><Relationship Id="rId7" Type="http://schemas.openxmlformats.org/officeDocument/2006/relationships/control" Target="../activeX/activeX5.xml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4.xml"/><Relationship Id="rId5" Type="http://schemas.openxmlformats.org/officeDocument/2006/relationships/control" Target="../activeX/activeX3.xml"/><Relationship Id="rId10" Type="http://schemas.openxmlformats.org/officeDocument/2006/relationships/slideLayout" Target="../slideLayouts/slideLayout7.xml"/><Relationship Id="rId4" Type="http://schemas.openxmlformats.org/officeDocument/2006/relationships/control" Target="../activeX/activeX2.xml"/><Relationship Id="rId9" Type="http://schemas.openxmlformats.org/officeDocument/2006/relationships/control" Target="../activeX/activeX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7015"/>
            <a:ext cx="25319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Write code here..  </a:t>
            </a:r>
            <a:endParaRPr lang="en-GB" sz="24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80400" y="87015"/>
            <a:ext cx="3011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32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pPr algn="r"/>
            <a:r>
              <a:rPr lang="en-GB" sz="2400" dirty="0"/>
              <a:t>…see the results here!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85909" y="5894688"/>
            <a:ext cx="45945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200" b="1" i="1" dirty="0" smtClean="0"/>
              <a:t>To save your work, type a filename in the box below, </a:t>
            </a:r>
          </a:p>
          <a:p>
            <a:pPr algn="r"/>
            <a:r>
              <a:rPr lang="en-GB" sz="1200" b="1" i="1" dirty="0" smtClean="0"/>
              <a:t>and press the “Choose folder” button to decide where to put the file </a:t>
            </a:r>
            <a:endParaRPr lang="en-GB" sz="1200" b="1" i="1" dirty="0"/>
          </a:p>
        </p:txBody>
      </p:sp>
      <p:sp>
        <p:nvSpPr>
          <p:cNvPr id="2" name="Rectangle 1"/>
          <p:cNvSpPr/>
          <p:nvPr/>
        </p:nvSpPr>
        <p:spPr>
          <a:xfrm>
            <a:off x="4585648" y="5894688"/>
            <a:ext cx="4458647" cy="888248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5563" y="5896682"/>
            <a:ext cx="4461845" cy="888248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55563" y="5894688"/>
            <a:ext cx="4156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i="1" dirty="0" smtClean="0"/>
              <a:t>To open a file you previously saved, click the “Open File” button and navigate to the file you saved</a:t>
            </a:r>
            <a:endParaRPr lang="en-GB" sz="1200" b="1" i="1" dirty="0"/>
          </a:p>
        </p:txBody>
      </p:sp>
    </p:spTree>
    <p:custDataLst>
      <p:tags r:id="rId2"/>
    </p:custDataLst>
    <p:controls>
      <p:control spid="1047" r:id="rId3" imgW="3676680" imgH="5257800"/>
      <p:control spid="1048" r:id="rId4" imgW="4444920" imgH="5270400"/>
      <p:control spid="1049" r:id="rId5" imgW="933480" imgH="361800"/>
      <p:control spid="1050" r:id="rId6" imgW="1581120" imgH="361800"/>
      <p:control spid="1051" r:id="rId7" imgW="1724040" imgH="333360"/>
      <p:control spid="1052" r:id="rId8" imgW="504720" imgH="228600"/>
      <p:control spid="1053" r:id="rId9" imgW="1076400" imgH="361800"/>
    </p:controls>
    <p:extLst>
      <p:ext uri="{BB962C8B-B14F-4D97-AF65-F5344CB8AC3E}">
        <p14:creationId xmlns:p14="http://schemas.microsoft.com/office/powerpoint/2010/main" xmlns="" val="16980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60</Words>
  <Application>Microsoft Office PowerPoint</Application>
  <PresentationFormat>On-screen Show (4:3)</PresentationFormat>
  <Paragraphs>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Valued Acer Customer</dc:creator>
  <cp:lastModifiedBy>Teach-ICT.com</cp:lastModifiedBy>
  <cp:revision>8</cp:revision>
  <dcterms:created xsi:type="dcterms:W3CDTF">2012-01-17T12:58:34Z</dcterms:created>
  <dcterms:modified xsi:type="dcterms:W3CDTF">2012-03-19T08:21:02Z</dcterms:modified>
</cp:coreProperties>
</file>